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812d0f3a5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812d0f3a5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812d0f3a5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812d0f3a5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812d0f3a5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2812d0f3a5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812d0f3a5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812d0f3a5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812d0f3a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812d0f3a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812d0f3a5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812d0f3a5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2a36df8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2a36df8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812d0f3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812d0f3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812d0f3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812d0f3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812d0f3a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812d0f3a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2812d0f3a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2812d0f3a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812d0f3a5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812d0f3a5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812d0f3a5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812d0f3a5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812d0f3a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812d0f3a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Cw8MfyK7895Wt61VuWAzqEtZhcE3_hE6/vie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64250" y="21754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By: Michael Cordes, Chris Diaz, Bobby DiFazio, John Leelike, Troy Prata, and Griselda Ramos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311700" y="0"/>
            <a:ext cx="8520600" cy="93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National Park NFTs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Unanticipated Problems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235400" y="2018150"/>
            <a:ext cx="8520600" cy="15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IPFS Functionality as we wanted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Google Collab vs Jupyter Notebook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Building NFT Marketplace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Time constraints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200" y="1457675"/>
            <a:ext cx="4220175" cy="26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Results/Conclusions 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100" y="1107550"/>
            <a:ext cx="6697801" cy="356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>
            <a:spLocks noGrp="1"/>
          </p:cNvSpPr>
          <p:nvPr>
            <p:ph type="title"/>
          </p:nvPr>
        </p:nvSpPr>
        <p:spPr>
          <a:xfrm>
            <a:off x="311713" y="2653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Results/Conclusions Continued</a:t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413" y="1115050"/>
            <a:ext cx="6331175" cy="35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Transaction Results</a:t>
            </a:r>
            <a:endParaRPr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753" y="1016825"/>
            <a:ext cx="1549025" cy="38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4275" y="1016825"/>
            <a:ext cx="1549025" cy="387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5375" y="1376200"/>
            <a:ext cx="5408800" cy="315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Next Steps for our NFT Project</a:t>
            </a: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Include more parks in our marketplace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Expand upon our NFT collection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Create memberships to do activities in the parks as if the NFTs are tickets to gain access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Create a Discord, Reddit, Instagram and other social media platforms to promote awareness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Partner with celebrity influencers to promote our mission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Showcase how we made a difference in the parks and how we used the money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Create volunteer opportunities for people who want to get involved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58" name="Google Shape;1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4975" y="3047149"/>
            <a:ext cx="4883126" cy="196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Any Questions?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50" y="1017725"/>
            <a:ext cx="76665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Congratulations Chris!</a:t>
            </a:r>
            <a:endParaRPr/>
          </a:p>
        </p:txBody>
      </p:sp>
      <p:pic>
        <p:nvPicPr>
          <p:cNvPr id="62" name="Google Shape;62;p14" title="WIN_20220513_19_32_35_Pr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975" y="1050325"/>
            <a:ext cx="61093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Importance of National Parks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Conservation and Protection of the Environment and its Wildlife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</a:rPr>
              <a:t>“America’s Best Idea”</a:t>
            </a:r>
            <a:endParaRPr sz="1400">
              <a:solidFill>
                <a:srgbClr val="24292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</a:rPr>
              <a:t>Protecting Biodiversity</a:t>
            </a:r>
            <a:endParaRPr sz="1400">
              <a:solidFill>
                <a:srgbClr val="24292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</a:rPr>
              <a:t>Leisure and Well-Being</a:t>
            </a:r>
            <a:endParaRPr sz="1400">
              <a:solidFill>
                <a:srgbClr val="24292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</a:rPr>
              <a:t>Economic Benefits</a:t>
            </a:r>
            <a:endParaRPr sz="1400">
              <a:solidFill>
                <a:srgbClr val="24292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</a:rPr>
              <a:t>Centers For Learning</a:t>
            </a:r>
            <a:endParaRPr sz="1400">
              <a:solidFill>
                <a:srgbClr val="24292F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725" y="2912400"/>
            <a:ext cx="2759576" cy="193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12400"/>
            <a:ext cx="2690550" cy="193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7700" y="2912400"/>
            <a:ext cx="2759574" cy="193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Facts About National Parks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</a:rPr>
              <a:t>The United States has 63 National Parks</a:t>
            </a:r>
            <a:endParaRPr sz="1400">
              <a:solidFill>
                <a:srgbClr val="24292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</a:rPr>
              <a:t>Operated by the National Park Service, an agency of the Department of the Interior</a:t>
            </a:r>
            <a:endParaRPr sz="1400">
              <a:solidFill>
                <a:srgbClr val="24292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</a:rPr>
              <a:t>President Ulysses S. Grant signed into law Yellowstone as the first national park in in 1872</a:t>
            </a:r>
            <a:endParaRPr sz="1400">
              <a:solidFill>
                <a:srgbClr val="24292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400"/>
              <a:buChar char="●"/>
            </a:pPr>
            <a:r>
              <a:rPr lang="en" sz="1400">
                <a:solidFill>
                  <a:srgbClr val="24292F"/>
                </a:solidFill>
              </a:rPr>
              <a:t>The most visited park last year was Blue Ridge Parkway National Park, which had almost 16 Million visitors</a:t>
            </a:r>
            <a:endParaRPr sz="1400">
              <a:solidFill>
                <a:srgbClr val="24292F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275" y="2358375"/>
            <a:ext cx="2062275" cy="259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050" y="2358375"/>
            <a:ext cx="3886350" cy="25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National Parks our NFTs are Supporting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1085100"/>
            <a:ext cx="8520600" cy="2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Bryce Canyon National Park - Utah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Dry Tortugas National Park - Florida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Everglades National Park - Florida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Yellowstone National Park - Wyoming, Montana, Idaho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Yosemite National Park - California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Zion National Park - Utah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175" y="2768900"/>
            <a:ext cx="5216124" cy="22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Generation NFTs for the National Parks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75" y="1137550"/>
            <a:ext cx="2095500" cy="19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75" y="3332149"/>
            <a:ext cx="2095499" cy="150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200" y="3332150"/>
            <a:ext cx="2009623" cy="150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875" y="1137575"/>
            <a:ext cx="1532924" cy="193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8875" y="3332150"/>
            <a:ext cx="1532926" cy="150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7175" y="1137550"/>
            <a:ext cx="2009626" cy="193957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1108100" y="2979800"/>
            <a:ext cx="116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Yosemite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4057925" y="2979800"/>
            <a:ext cx="13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Yellowstone</a:t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6950100" y="2979800"/>
            <a:ext cx="136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Bryce Canyon </a:t>
            </a:r>
            <a:endParaRPr/>
          </a:p>
        </p:txBody>
      </p:sp>
      <p:sp>
        <p:nvSpPr>
          <p:cNvPr id="101" name="Google Shape;101;p18"/>
          <p:cNvSpPr txBox="1"/>
          <p:nvPr/>
        </p:nvSpPr>
        <p:spPr>
          <a:xfrm>
            <a:off x="1182975" y="4743300"/>
            <a:ext cx="66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Zion</a:t>
            </a:r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4087475" y="4743300"/>
            <a:ext cx="130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Everglades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7017000" y="4776625"/>
            <a:ext cx="122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Dry Tortugas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will the NFT proceeds support the National Parks?</a:t>
            </a:r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1"/>
          </p:nvPr>
        </p:nvSpPr>
        <p:spPr>
          <a:xfrm>
            <a:off x="311700" y="1227375"/>
            <a:ext cx="504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Wildfire damage restoration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Ecological conservation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Animal Rehabilitation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Keeping the parks clean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Educational Programs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Campgrounds, Trails, and Lodge maintenance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Historic Restoration and Preservation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Critical Ecosystem Research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Habitat Restoration and Protection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Water Conservation in Parks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Energy Smart Parks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275" y="1065300"/>
            <a:ext cx="3478501" cy="177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275" y="2989925"/>
            <a:ext cx="3478500" cy="1956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Analysis/Techniques 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197425"/>
            <a:ext cx="2415900" cy="3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Increase in wildfire season length, wildfire frequency, and burned area.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Yellowstone, Glacier and Rocky Mountain National Parks are predicted to have the most significant increases in wildfires of all U.S. parks. 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In 2019, 350,000 acres of Yosemite Park were destroyed 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4550" y="1093075"/>
            <a:ext cx="5310274" cy="38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311700" y="325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Analysis/Techniques Continued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575" y="1047675"/>
            <a:ext cx="59311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400</Words>
  <Application>Microsoft Office PowerPoint</Application>
  <PresentationFormat>On-screen Show (16:9)</PresentationFormat>
  <Paragraphs>63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Simple Light</vt:lpstr>
      <vt:lpstr>National Park NFTs</vt:lpstr>
      <vt:lpstr>       Congratulations Chris!</vt:lpstr>
      <vt:lpstr>The Importance of National Parks</vt:lpstr>
      <vt:lpstr>Facts About National Parks</vt:lpstr>
      <vt:lpstr>The National Parks our NFTs are Supporting</vt:lpstr>
      <vt:lpstr>First Generation NFTs for the National Parks</vt:lpstr>
      <vt:lpstr>How will the NFT proceeds support the National Parks?</vt:lpstr>
      <vt:lpstr>Analysis/Techniques </vt:lpstr>
      <vt:lpstr> Analysis/Techniques Continued</vt:lpstr>
      <vt:lpstr>         Unanticipated Problems</vt:lpstr>
      <vt:lpstr>                              Results/Conclusions </vt:lpstr>
      <vt:lpstr>                        Results/Conclusions Continued</vt:lpstr>
      <vt:lpstr>                      Transaction Results</vt:lpstr>
      <vt:lpstr>                        Next Steps for our NFT Project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Park NFTs</dc:title>
  <cp:lastModifiedBy>Robert DiFazio</cp:lastModifiedBy>
  <cp:revision>1</cp:revision>
  <dcterms:modified xsi:type="dcterms:W3CDTF">2022-05-14T14:07:42Z</dcterms:modified>
</cp:coreProperties>
</file>